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01" r:id="rId4"/>
    <p:sldId id="349" r:id="rId5"/>
    <p:sldId id="299" r:id="rId6"/>
    <p:sldId id="350" r:id="rId7"/>
    <p:sldId id="331" r:id="rId8"/>
    <p:sldId id="347" r:id="rId9"/>
    <p:sldId id="351" r:id="rId10"/>
    <p:sldId id="303" r:id="rId11"/>
    <p:sldId id="300" r:id="rId12"/>
    <p:sldId id="348" r:id="rId13"/>
    <p:sldId id="305" r:id="rId14"/>
    <p:sldId id="302" r:id="rId15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03/05/2019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What’s your story?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371600"/>
            <a:ext cx="5181600" cy="5334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Cloud migration?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Re-platforming?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Expanding?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Rewriting?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Replacing entirely?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 just interested in how operability and testing are linked?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DC4F9-FA8B-B049-8FF1-A13186D9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2782125" cy="27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Stretch…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Aggregate – bringing logs together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Decompose – techniques for isolating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60E5A-624F-364F-98A7-E03141F2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64" y="1592580"/>
            <a:ext cx="4409872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75" y="1451403"/>
            <a:ext cx="4876800" cy="4953000"/>
          </a:xfrm>
        </p:spPr>
        <p:txBody>
          <a:bodyPr>
            <a:normAutofit fontScale="62500" lnSpcReduction="20000"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Along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if you wish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each other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operability?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well a software system works when operating live</a:t>
            </a:r>
          </a:p>
          <a:p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Minimise time, cost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effort from unplanned interventions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B099-5096-C34D-9148-5102C124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30400"/>
            <a:ext cx="2921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does good operability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524000"/>
            <a:ext cx="4267200" cy="5105400"/>
          </a:xfrm>
        </p:spPr>
        <p:txBody>
          <a:bodyPr>
            <a:normAutofit fontScale="5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Easy to deploy, test and interrogate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information on state of service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Predictable and non-catastrophic failure modes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for internal stakeholders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Removes toil, increases humane work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Operational concerns alongside user-visible features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6C8A8-8475-4042-AEFC-463D53FF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5" y="2362200"/>
            <a:ext cx="400862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86200"/>
            <a:ext cx="84582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Observability of the unknown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of the obvious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Controllability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 identification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failure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F359C-136A-8F45-8AF2-4EE399836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13801"/>
            <a:ext cx="3429000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343400" cy="5474732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Information on performance &amp; capacity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Recoverable &amp; resilient 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Less false positives &amp; negatives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Uptime means testing time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many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7308-5011-FF41-BEFA-BEEF3119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8" y="1828800"/>
            <a:ext cx="3926774" cy="3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 testing?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new development function</a:t>
            </a:r>
          </a:p>
          <a:p>
            <a:r>
              <a:rPr lang="en-GB" sz="56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Terraforming environments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live and test environments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Jenkins build servers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9EA5E-46BC-0748-BA43-FE0D8351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05000"/>
            <a:ext cx="33308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143000"/>
            <a:ext cx="45344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Network connectivity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 test automation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&amp; alerting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Even VPN…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9EF79-A627-B848-9C61-4BDE173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27078</TotalTime>
  <Words>291</Words>
  <Application>Microsoft Macintosh PowerPoint</Application>
  <PresentationFormat>On-screen Show (4:3)</PresentationFormat>
  <Paragraphs>81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Office Theme</vt:lpstr>
      <vt:lpstr>Ash Winter</vt:lpstr>
      <vt:lpstr>Improving Testing Through Operability</vt:lpstr>
      <vt:lpstr>What do I mean by operability?</vt:lpstr>
      <vt:lpstr>What does good operability look like?</vt:lpstr>
      <vt:lpstr>Operability and testing</vt:lpstr>
      <vt:lpstr>Operability and testing</vt:lpstr>
      <vt:lpstr>PowerPoint Presentation</vt:lpstr>
      <vt:lpstr>PowerPoint Presentation</vt:lpstr>
      <vt:lpstr>PowerPoint Presentation</vt:lpstr>
      <vt:lpstr>What’s your story?</vt:lpstr>
      <vt:lpstr>Follow the path…</vt:lpstr>
      <vt:lpstr>Stretch…</vt:lpstr>
      <vt:lpstr>Exercises</vt:lpstr>
      <vt:lpstr>Begin!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437</cp:revision>
  <cp:lastPrinted>2014-02-12T13:02:37Z</cp:lastPrinted>
  <dcterms:created xsi:type="dcterms:W3CDTF">2006-08-16T00:00:00Z</dcterms:created>
  <dcterms:modified xsi:type="dcterms:W3CDTF">2019-05-03T14:45:08Z</dcterms:modified>
</cp:coreProperties>
</file>